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5" r:id="rId7"/>
    <p:sldId id="270" r:id="rId8"/>
    <p:sldId id="266" r:id="rId9"/>
    <p:sldId id="261" r:id="rId10"/>
    <p:sldId id="267" r:id="rId11"/>
    <p:sldId id="262" r:id="rId12"/>
    <p:sldId id="268" r:id="rId13"/>
    <p:sldId id="263" r:id="rId14"/>
    <p:sldId id="269" r:id="rId15"/>
    <p:sldId id="26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10"/>
    <p:restoredTop sz="94674"/>
  </p:normalViewPr>
  <p:slideViewPr>
    <p:cSldViewPr snapToGrid="0">
      <p:cViewPr>
        <p:scale>
          <a:sx n="130" d="100"/>
          <a:sy n="130" d="100"/>
        </p:scale>
        <p:origin x="1120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51e44d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51e44d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species activity patterns 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15760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51e44d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51e44d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58594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51e44d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51e44d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50308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51e44d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51e44d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3423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51e44d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51e44d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92068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51e44d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51e44d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7334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151e44d0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151e44d0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51e44d0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51e44d0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C1D1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151e44d0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151e44d0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51e44d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51e44d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51e44d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51e44d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8204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51e44d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51e44d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4271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51e44d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51e44d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9559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51e44d0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51e44d0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species activity patterns 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202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082262" y="154836"/>
            <a:ext cx="5903825" cy="9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camtrapR</a:t>
            </a:r>
            <a:endParaRPr sz="6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543400"/>
            <a:ext cx="85206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Jay M. Cooney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t="28193"/>
          <a:stretch/>
        </p:blipFill>
        <p:spPr>
          <a:xfrm>
            <a:off x="1387351" y="1300655"/>
            <a:ext cx="6369298" cy="335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458" r="29954"/>
          <a:stretch/>
        </p:blipFill>
        <p:spPr>
          <a:xfrm>
            <a:off x="6215525" y="55179"/>
            <a:ext cx="1541124" cy="1182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2415278" y="-102476"/>
            <a:ext cx="3769608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Detection Maps: Species Richness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594"/>
            <a:ext cx="9144000" cy="34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1897417" y="-94593"/>
            <a:ext cx="480533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Detection Maps:</a:t>
            </a:r>
            <a:br>
              <a:rPr lang="en-US" sz="3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Records by (Single) Species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16" y="995347"/>
            <a:ext cx="4876597" cy="408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4;p17"/>
          <p:cNvSpPr txBox="1">
            <a:spLocks noGrp="1"/>
          </p:cNvSpPr>
          <p:nvPr>
            <p:ph type="title"/>
          </p:nvPr>
        </p:nvSpPr>
        <p:spPr>
          <a:xfrm>
            <a:off x="1897417" y="0"/>
            <a:ext cx="480533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Overlap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293"/>
            <a:ext cx="9144000" cy="31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1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1897417" y="0"/>
            <a:ext cx="480533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Overlap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0"/>
          <a:stretch/>
        </p:blipFill>
        <p:spPr>
          <a:xfrm>
            <a:off x="1486375" y="695905"/>
            <a:ext cx="5627414" cy="43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1897417" y="0"/>
            <a:ext cx="480533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Overlap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29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1897417" y="0"/>
            <a:ext cx="480533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Overlap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5" b="7739"/>
          <a:stretch/>
        </p:blipFill>
        <p:spPr>
          <a:xfrm>
            <a:off x="1451304" y="662152"/>
            <a:ext cx="5907456" cy="44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0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536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Lead Author: Jürgen </a:t>
            </a:r>
            <a:r>
              <a:rPr lang="en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Niedballa</a:t>
            </a:r>
            <a:r>
              <a:rPr lang="en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PhD</a:t>
            </a:r>
            <a:endParaRPr sz="3200" dirty="0">
              <a:solidFill>
                <a:srgbClr val="FFFFF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0" y="1494400"/>
            <a:ext cx="4885500" cy="25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Wildlife Ecologist studying mammals in Borneo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Uses Statistical Programming and Remote Sensing to study Mammal Spatial Ecology and Habitat Selection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PhD thesis (at F.U. Berlin) on “Managing and Analysing Camera Trapping Data: An Advanced Toolbox”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Most recent paper: </a:t>
            </a:r>
            <a:r>
              <a:rPr lang="en" sz="1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little-known endemic caught in the South-east Asian extinction crisis: the Annamite striped rabbit Nesolagus timminsi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published March 2020 in the journal Oryx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40491" t="13660" r="31795" b="7237"/>
          <a:stretch/>
        </p:blipFill>
        <p:spPr>
          <a:xfrm>
            <a:off x="4965525" y="744525"/>
            <a:ext cx="1113204" cy="42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100" y="744525"/>
            <a:ext cx="2994476" cy="42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27225" y="-90950"/>
            <a:ext cx="85206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to </a:t>
            </a:r>
            <a:r>
              <a:rPr lang="en" sz="3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camtrapR</a:t>
            </a:r>
            <a:r>
              <a:rPr lang="en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227225" y="401650"/>
            <a:ext cx="868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Provides a workflow for managing and extracting </a:t>
            </a:r>
            <a:r>
              <a:rPr lang="en" sz="16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from large camera trap </a:t>
            </a:r>
            <a:r>
              <a:rPr lang="en-US" sz="16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" sz="16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sets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100" y="830125"/>
            <a:ext cx="6115550" cy="426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-290368" y="0"/>
            <a:ext cx="44256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camtrapR Functions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675" y="0"/>
            <a:ext cx="52745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3933275" y="3372650"/>
            <a:ext cx="5170200" cy="100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44256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Visualization Functions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130375" y="1867122"/>
            <a:ext cx="4524900" cy="2145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detectionMaps</a:t>
            </a:r>
            <a:r>
              <a:rPr lang="en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Generate maps of species richness and species presence by </a:t>
            </a:r>
            <a:r>
              <a:rPr lang="en" sz="16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station</a:t>
            </a:r>
            <a:endParaRPr lang="en-US"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endParaRPr lang="en-US" sz="1600" dirty="0" smtClea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activityOverlap</a:t>
            </a:r>
            <a:r>
              <a:rPr lang="en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Two-species diel activity overlap plots and </a:t>
            </a:r>
            <a:r>
              <a:rPr lang="en" sz="16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estimate</a:t>
            </a:r>
            <a:r>
              <a:rPr lang="en-US" sz="16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950" y="0"/>
            <a:ext cx="4222051" cy="23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t="13532"/>
          <a:stretch/>
        </p:blipFill>
        <p:spPr>
          <a:xfrm>
            <a:off x="4884950" y="2405575"/>
            <a:ext cx="4222056" cy="27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-1" y="0"/>
            <a:ext cx="6735097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Visualization Functions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13" y="1558003"/>
            <a:ext cx="5969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0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0" y="-98323"/>
            <a:ext cx="6735097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Visualization Functions</a:t>
            </a: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286"/>
            <a:ext cx="9144000" cy="13239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233"/>
            <a:ext cx="9144000" cy="30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406"/>
            <a:ext cx="9144000" cy="3143870"/>
          </a:xfrm>
          <a:prstGeom prst="rect">
            <a:avLst/>
          </a:prstGeom>
        </p:spPr>
      </p:pic>
      <p:sp>
        <p:nvSpPr>
          <p:cNvPr id="7" name="Google Shape;84;p17"/>
          <p:cNvSpPr txBox="1">
            <a:spLocks noGrp="1"/>
          </p:cNvSpPr>
          <p:nvPr>
            <p:ph type="title"/>
          </p:nvPr>
        </p:nvSpPr>
        <p:spPr>
          <a:xfrm>
            <a:off x="2415278" y="-102476"/>
            <a:ext cx="3769608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Detection Maps: Species Richness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181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2415278" y="-102476"/>
            <a:ext cx="3769608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Detection Maps: Species Richness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07" y="997651"/>
            <a:ext cx="4878550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0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4306</TotalTime>
  <Words>167</Words>
  <Application>Microsoft Macintosh PowerPoint</Application>
  <PresentationFormat>On-screen Show (16:9)</PresentationFormat>
  <Paragraphs>27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Arial</vt:lpstr>
      <vt:lpstr>Simple Light</vt:lpstr>
      <vt:lpstr>camtrapR</vt:lpstr>
      <vt:lpstr>Lead Author: Jürgen Niedballa, PhD  </vt:lpstr>
      <vt:lpstr>Introduction to camtrapR </vt:lpstr>
      <vt:lpstr>camtrapR Functions</vt:lpstr>
      <vt:lpstr>Data Visualization Functions</vt:lpstr>
      <vt:lpstr>Data Visualization Functions</vt:lpstr>
      <vt:lpstr>Data Visualization Functions</vt:lpstr>
      <vt:lpstr>Detection Maps: Species Richness</vt:lpstr>
      <vt:lpstr>Detection Maps: Species Richness</vt:lpstr>
      <vt:lpstr>Detection Maps: Species Richness</vt:lpstr>
      <vt:lpstr>Detection Maps: Records by (Single) Species</vt:lpstr>
      <vt:lpstr>Activity Overlap</vt:lpstr>
      <vt:lpstr>Activity Overlap</vt:lpstr>
      <vt:lpstr>Activity Overlap</vt:lpstr>
      <vt:lpstr>Activity Overlap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camtrapR</dc:title>
  <cp:lastModifiedBy>Jay Cooney</cp:lastModifiedBy>
  <cp:revision>18</cp:revision>
  <dcterms:modified xsi:type="dcterms:W3CDTF">2020-11-15T02:22:02Z</dcterms:modified>
</cp:coreProperties>
</file>